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27"/>
  </p:notesMasterIdLst>
  <p:sldIdLst>
    <p:sldId id="319" r:id="rId3"/>
    <p:sldId id="348" r:id="rId4"/>
    <p:sldId id="314" r:id="rId5"/>
    <p:sldId id="271" r:id="rId6"/>
    <p:sldId id="349" r:id="rId7"/>
    <p:sldId id="344" r:id="rId8"/>
    <p:sldId id="339" r:id="rId9"/>
    <p:sldId id="353" r:id="rId10"/>
    <p:sldId id="341" r:id="rId11"/>
    <p:sldId id="354" r:id="rId12"/>
    <p:sldId id="355" r:id="rId13"/>
    <p:sldId id="358" r:id="rId14"/>
    <p:sldId id="357" r:id="rId15"/>
    <p:sldId id="359" r:id="rId16"/>
    <p:sldId id="345" r:id="rId17"/>
    <p:sldId id="328" r:id="rId18"/>
    <p:sldId id="315" r:id="rId19"/>
    <p:sldId id="302" r:id="rId20"/>
    <p:sldId id="333" r:id="rId21"/>
    <p:sldId id="331" r:id="rId22"/>
    <p:sldId id="332" r:id="rId23"/>
    <p:sldId id="351" r:id="rId24"/>
    <p:sldId id="346" r:id="rId25"/>
    <p:sldId id="347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6477" autoAdjust="0"/>
  </p:normalViewPr>
  <p:slideViewPr>
    <p:cSldViewPr>
      <p:cViewPr varScale="1">
        <p:scale>
          <a:sx n="82" d="100"/>
          <a:sy n="82" d="100"/>
        </p:scale>
        <p:origin x="-62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1445A-0112-4462-BA6C-645BFCB5AE4E}" type="doc">
      <dgm:prSet loTypeId="urn:microsoft.com/office/officeart/2005/8/layout/hProcess9" loCatId="process" qsTypeId="urn:microsoft.com/office/officeart/2005/8/quickstyle/3d1" qsCatId="3D" csTypeId="urn:microsoft.com/office/officeart/2005/8/colors/accent0_2" csCatId="mainScheme" phldr="1"/>
      <dgm:spPr/>
    </dgm:pt>
    <dgm:pt modelId="{BD670FAB-1ED4-46D5-81BB-1A7534C47149}">
      <dgm:prSet phldrT="[Text]"/>
      <dgm:spPr/>
      <dgm:t>
        <a:bodyPr/>
        <a:lstStyle/>
        <a:p>
          <a:r>
            <a:rPr lang="en-GB" dirty="0" smtClean="0"/>
            <a:t>March 2009</a:t>
          </a:r>
          <a:endParaRPr lang="en-GB" dirty="0"/>
        </a:p>
      </dgm:t>
    </dgm:pt>
    <dgm:pt modelId="{8CA0479A-0FB6-45BA-AD46-8795BDBB9BA5}" type="parTrans" cxnId="{ABE0FB6A-F901-4B9E-84EB-7DD1642351D8}">
      <dgm:prSet/>
      <dgm:spPr/>
      <dgm:t>
        <a:bodyPr/>
        <a:lstStyle/>
        <a:p>
          <a:endParaRPr lang="en-GB"/>
        </a:p>
      </dgm:t>
    </dgm:pt>
    <dgm:pt modelId="{1296FC9A-3F81-4E8B-81AC-780C388A260F}" type="sibTrans" cxnId="{ABE0FB6A-F901-4B9E-84EB-7DD1642351D8}">
      <dgm:prSet/>
      <dgm:spPr/>
      <dgm:t>
        <a:bodyPr/>
        <a:lstStyle/>
        <a:p>
          <a:endParaRPr lang="en-GB"/>
        </a:p>
      </dgm:t>
    </dgm:pt>
    <dgm:pt modelId="{8D58E74B-43BE-4A86-8AE1-0D06F9B253F9}">
      <dgm:prSet/>
      <dgm:spPr/>
      <dgm:t>
        <a:bodyPr/>
        <a:lstStyle/>
        <a:p>
          <a:r>
            <a:rPr lang="en-GB" dirty="0" smtClean="0"/>
            <a:t>Oct 2009</a:t>
          </a:r>
          <a:endParaRPr lang="en-GB" dirty="0"/>
        </a:p>
      </dgm:t>
    </dgm:pt>
    <dgm:pt modelId="{79C44E9F-B2EC-4FE5-86C4-2E26DB20D0C6}" type="parTrans" cxnId="{BAB9D0D2-3387-456D-BDA4-0AC77109D57B}">
      <dgm:prSet/>
      <dgm:spPr/>
      <dgm:t>
        <a:bodyPr/>
        <a:lstStyle/>
        <a:p>
          <a:endParaRPr lang="en-GB"/>
        </a:p>
      </dgm:t>
    </dgm:pt>
    <dgm:pt modelId="{27EAF263-26AB-4DE8-8161-8B9A46972D6C}" type="sibTrans" cxnId="{BAB9D0D2-3387-456D-BDA4-0AC77109D57B}">
      <dgm:prSet/>
      <dgm:spPr/>
      <dgm:t>
        <a:bodyPr/>
        <a:lstStyle/>
        <a:p>
          <a:endParaRPr lang="en-GB"/>
        </a:p>
      </dgm:t>
    </dgm:pt>
    <dgm:pt modelId="{5C46E7A2-DBC9-413F-AC02-ADD219E5A15B}">
      <dgm:prSet/>
      <dgm:spPr/>
      <dgm:t>
        <a:bodyPr/>
        <a:lstStyle/>
        <a:p>
          <a:r>
            <a:rPr lang="en-GB" dirty="0" smtClean="0"/>
            <a:t>Jan 2010</a:t>
          </a:r>
          <a:endParaRPr lang="en-GB" dirty="0"/>
        </a:p>
      </dgm:t>
    </dgm:pt>
    <dgm:pt modelId="{AEDF2861-15D9-4C31-A16F-A19A0AA4458C}" type="parTrans" cxnId="{9C120DC9-C93D-47E0-BDDF-2C78CB8126DA}">
      <dgm:prSet/>
      <dgm:spPr/>
      <dgm:t>
        <a:bodyPr/>
        <a:lstStyle/>
        <a:p>
          <a:endParaRPr lang="en-GB"/>
        </a:p>
      </dgm:t>
    </dgm:pt>
    <dgm:pt modelId="{2B9B8437-384B-4E79-91FA-2F90D592B6EA}" type="sibTrans" cxnId="{9C120DC9-C93D-47E0-BDDF-2C78CB8126DA}">
      <dgm:prSet/>
      <dgm:spPr/>
      <dgm:t>
        <a:bodyPr/>
        <a:lstStyle/>
        <a:p>
          <a:endParaRPr lang="en-GB"/>
        </a:p>
      </dgm:t>
    </dgm:pt>
    <dgm:pt modelId="{BD1C9BC6-64D7-4583-A4DF-E15E7D9424E4}">
      <dgm:prSet/>
      <dgm:spPr/>
      <dgm:t>
        <a:bodyPr/>
        <a:lstStyle/>
        <a:p>
          <a:r>
            <a:rPr lang="en-GB" dirty="0" smtClean="0"/>
            <a:t>Apr 2010</a:t>
          </a:r>
          <a:endParaRPr lang="en-GB" dirty="0"/>
        </a:p>
      </dgm:t>
    </dgm:pt>
    <dgm:pt modelId="{CFCB9287-4168-4256-80FE-5B9894E4941F}" type="parTrans" cxnId="{A7298F94-C855-49F1-84F4-68F70581B463}">
      <dgm:prSet/>
      <dgm:spPr/>
      <dgm:t>
        <a:bodyPr/>
        <a:lstStyle/>
        <a:p>
          <a:endParaRPr lang="en-GB"/>
        </a:p>
      </dgm:t>
    </dgm:pt>
    <dgm:pt modelId="{D81A9CB6-4A40-4D0E-BF79-95368B9FF6AE}" type="sibTrans" cxnId="{A7298F94-C855-49F1-84F4-68F70581B463}">
      <dgm:prSet/>
      <dgm:spPr/>
      <dgm:t>
        <a:bodyPr/>
        <a:lstStyle/>
        <a:p>
          <a:endParaRPr lang="en-GB"/>
        </a:p>
      </dgm:t>
    </dgm:pt>
    <dgm:pt modelId="{7DE1CC94-CFA7-4F9C-8319-85F69C5C2D02}">
      <dgm:prSet/>
      <dgm:spPr/>
      <dgm:t>
        <a:bodyPr/>
        <a:lstStyle/>
        <a:p>
          <a:r>
            <a:rPr lang="en-GB" dirty="0" smtClean="0"/>
            <a:t>May 2010</a:t>
          </a:r>
          <a:endParaRPr lang="en-GB" dirty="0"/>
        </a:p>
      </dgm:t>
    </dgm:pt>
    <dgm:pt modelId="{EAF9D50C-ACF2-4BCB-884C-D53B7F4CC795}" type="parTrans" cxnId="{08B6A982-5234-4EDA-A86F-F820FABFA2E0}">
      <dgm:prSet/>
      <dgm:spPr/>
      <dgm:t>
        <a:bodyPr/>
        <a:lstStyle/>
        <a:p>
          <a:endParaRPr lang="en-GB"/>
        </a:p>
      </dgm:t>
    </dgm:pt>
    <dgm:pt modelId="{9721A57E-FCB0-4595-8363-ADB4C96A345D}" type="sibTrans" cxnId="{08B6A982-5234-4EDA-A86F-F820FABFA2E0}">
      <dgm:prSet/>
      <dgm:spPr/>
      <dgm:t>
        <a:bodyPr/>
        <a:lstStyle/>
        <a:p>
          <a:endParaRPr lang="en-GB"/>
        </a:p>
      </dgm:t>
    </dgm:pt>
    <dgm:pt modelId="{0D7DF160-C258-43DE-A771-D0CDC6A9E59E}">
      <dgm:prSet/>
      <dgm:spPr/>
      <dgm:t>
        <a:bodyPr/>
        <a:lstStyle/>
        <a:p>
          <a:r>
            <a:rPr lang="en-GB" dirty="0" smtClean="0"/>
            <a:t>Aug 2010</a:t>
          </a:r>
          <a:endParaRPr lang="en-GB" dirty="0"/>
        </a:p>
      </dgm:t>
    </dgm:pt>
    <dgm:pt modelId="{0C5F6E6A-0C52-4A34-A5BB-EC78C6B20B9E}" type="parTrans" cxnId="{9DCF79B8-A0F5-437A-B870-90965E3D04CF}">
      <dgm:prSet/>
      <dgm:spPr/>
      <dgm:t>
        <a:bodyPr/>
        <a:lstStyle/>
        <a:p>
          <a:endParaRPr lang="en-GB"/>
        </a:p>
      </dgm:t>
    </dgm:pt>
    <dgm:pt modelId="{EA1558F2-BFF6-4AD1-A5DA-52E1BBA81147}" type="sibTrans" cxnId="{9DCF79B8-A0F5-437A-B870-90965E3D04CF}">
      <dgm:prSet/>
      <dgm:spPr/>
      <dgm:t>
        <a:bodyPr/>
        <a:lstStyle/>
        <a:p>
          <a:endParaRPr lang="en-GB"/>
        </a:p>
      </dgm:t>
    </dgm:pt>
    <dgm:pt modelId="{A8B93C4C-8396-4D8B-AFD7-4081F2DA0D09}">
      <dgm:prSet/>
      <dgm:spPr/>
      <dgm:t>
        <a:bodyPr/>
        <a:lstStyle/>
        <a:p>
          <a:r>
            <a:rPr lang="en-GB" dirty="0" smtClean="0"/>
            <a:t>Week with the development team</a:t>
          </a:r>
          <a:endParaRPr lang="en-GB" dirty="0"/>
        </a:p>
      </dgm:t>
    </dgm:pt>
    <dgm:pt modelId="{1D9146DC-AFF3-4583-9DF4-9554590C6373}" type="parTrans" cxnId="{BA0696BD-EB1A-4C44-B712-4EB84BF752EB}">
      <dgm:prSet/>
      <dgm:spPr/>
      <dgm:t>
        <a:bodyPr/>
        <a:lstStyle/>
        <a:p>
          <a:endParaRPr lang="en-GB"/>
        </a:p>
      </dgm:t>
    </dgm:pt>
    <dgm:pt modelId="{2E130CF7-89E8-4E74-A74C-DB4B7752DC0B}" type="sibTrans" cxnId="{BA0696BD-EB1A-4C44-B712-4EB84BF752EB}">
      <dgm:prSet/>
      <dgm:spPr/>
      <dgm:t>
        <a:bodyPr/>
        <a:lstStyle/>
        <a:p>
          <a:endParaRPr lang="en-GB"/>
        </a:p>
      </dgm:t>
    </dgm:pt>
    <dgm:pt modelId="{9DB3E2A8-6B7C-44AD-AFB7-7CA0644BDEAD}">
      <dgm:prSet/>
      <dgm:spPr/>
      <dgm:t>
        <a:bodyPr/>
        <a:lstStyle/>
        <a:p>
          <a:r>
            <a:rPr lang="en-GB" dirty="0" smtClean="0"/>
            <a:t>Discussions with several scientist users</a:t>
          </a:r>
          <a:endParaRPr lang="en-GB" dirty="0"/>
        </a:p>
      </dgm:t>
    </dgm:pt>
    <dgm:pt modelId="{179AA36D-5A16-4AF3-9BBE-8E508611F480}" type="parTrans" cxnId="{32DD3205-DAD1-4685-9BE7-6C4E40E785E2}">
      <dgm:prSet/>
      <dgm:spPr/>
      <dgm:t>
        <a:bodyPr/>
        <a:lstStyle/>
        <a:p>
          <a:endParaRPr lang="en-GB"/>
        </a:p>
      </dgm:t>
    </dgm:pt>
    <dgm:pt modelId="{A2556A67-2A01-405E-B7E5-A2477461CC83}" type="sibTrans" cxnId="{32DD3205-DAD1-4685-9BE7-6C4E40E785E2}">
      <dgm:prSet/>
      <dgm:spPr/>
      <dgm:t>
        <a:bodyPr/>
        <a:lstStyle/>
        <a:p>
          <a:endParaRPr lang="en-GB"/>
        </a:p>
      </dgm:t>
    </dgm:pt>
    <dgm:pt modelId="{C7408692-4849-4A41-9DF0-C346568EB7FF}">
      <dgm:prSet/>
      <dgm:spPr/>
      <dgm:t>
        <a:bodyPr/>
        <a:lstStyle/>
        <a:p>
          <a:r>
            <a:rPr lang="en-GB" dirty="0" smtClean="0"/>
            <a:t>Future plans</a:t>
          </a:r>
          <a:endParaRPr lang="en-GB" dirty="0"/>
        </a:p>
      </dgm:t>
    </dgm:pt>
    <dgm:pt modelId="{BFFFA621-0A7F-4D43-8A45-13D9F969A087}" type="parTrans" cxnId="{2FF0A1E4-2CFC-440F-A023-A6F8052C9586}">
      <dgm:prSet/>
      <dgm:spPr/>
      <dgm:t>
        <a:bodyPr/>
        <a:lstStyle/>
        <a:p>
          <a:endParaRPr lang="en-GB"/>
        </a:p>
      </dgm:t>
    </dgm:pt>
    <dgm:pt modelId="{24E8992D-DFCA-4195-A336-70495A189188}" type="sibTrans" cxnId="{2FF0A1E4-2CFC-440F-A023-A6F8052C9586}">
      <dgm:prSet/>
      <dgm:spPr/>
      <dgm:t>
        <a:bodyPr/>
        <a:lstStyle/>
        <a:p>
          <a:endParaRPr lang="en-GB"/>
        </a:p>
      </dgm:t>
    </dgm:pt>
    <dgm:pt modelId="{584FF254-45DF-4DAC-88CE-39054D66CA61}">
      <dgm:prSet/>
      <dgm:spPr/>
      <dgm:t>
        <a:bodyPr/>
        <a:lstStyle/>
        <a:p>
          <a:r>
            <a:rPr lang="en-GB" dirty="0" smtClean="0"/>
            <a:t>Areas of common interest</a:t>
          </a:r>
          <a:endParaRPr lang="en-GB" dirty="0"/>
        </a:p>
      </dgm:t>
    </dgm:pt>
    <dgm:pt modelId="{70CD2F7D-F645-4446-A944-E89E61C02820}" type="parTrans" cxnId="{2E0989C8-2782-475B-9E2B-2B46A9328941}">
      <dgm:prSet/>
      <dgm:spPr/>
      <dgm:t>
        <a:bodyPr/>
        <a:lstStyle/>
        <a:p>
          <a:endParaRPr lang="en-GB"/>
        </a:p>
      </dgm:t>
    </dgm:pt>
    <dgm:pt modelId="{AB3E843D-EC79-436B-80AD-81732C8057E8}" type="sibTrans" cxnId="{2E0989C8-2782-475B-9E2B-2B46A9328941}">
      <dgm:prSet/>
      <dgm:spPr/>
      <dgm:t>
        <a:bodyPr/>
        <a:lstStyle/>
        <a:p>
          <a:endParaRPr lang="en-GB"/>
        </a:p>
      </dgm:t>
    </dgm:pt>
    <dgm:pt modelId="{51B75CCB-6C89-484D-BB5B-A925566A0BCE}">
      <dgm:prSet phldrT="[Text]"/>
      <dgm:spPr/>
      <dgm:t>
        <a:bodyPr/>
        <a:lstStyle/>
        <a:p>
          <a:r>
            <a:rPr lang="en-GB" dirty="0" smtClean="0"/>
            <a:t>Initial meeting &amp; discussions</a:t>
          </a:r>
          <a:endParaRPr lang="en-GB" dirty="0"/>
        </a:p>
      </dgm:t>
    </dgm:pt>
    <dgm:pt modelId="{4A0ECC65-1284-4F37-891B-0067C7869A5C}" type="parTrans" cxnId="{456B87CD-2A8A-445E-8685-240CD421ED2E}">
      <dgm:prSet/>
      <dgm:spPr/>
      <dgm:t>
        <a:bodyPr/>
        <a:lstStyle/>
        <a:p>
          <a:endParaRPr lang="en-GB"/>
        </a:p>
      </dgm:t>
    </dgm:pt>
    <dgm:pt modelId="{8EF1CC6F-A814-4709-93DD-616051F46160}" type="sibTrans" cxnId="{456B87CD-2A8A-445E-8685-240CD421ED2E}">
      <dgm:prSet/>
      <dgm:spPr/>
      <dgm:t>
        <a:bodyPr/>
        <a:lstStyle/>
        <a:p>
          <a:endParaRPr lang="en-GB"/>
        </a:p>
      </dgm:t>
    </dgm:pt>
    <dgm:pt modelId="{5E4F7286-298E-4B32-9A10-044DA0039466}">
      <dgm:prSet phldrT="[Text]"/>
      <dgm:spPr/>
      <dgm:t>
        <a:bodyPr/>
        <a:lstStyle/>
        <a:p>
          <a:r>
            <a:rPr lang="en-GB" dirty="0" smtClean="0"/>
            <a:t>ICNS 2009</a:t>
          </a:r>
          <a:endParaRPr lang="en-GB" dirty="0"/>
        </a:p>
      </dgm:t>
    </dgm:pt>
    <dgm:pt modelId="{3B26F7B1-E07C-41AF-B76D-7EB162F2491F}" type="parTrans" cxnId="{9CA1D033-4F8B-455E-B849-0934FEDF38AF}">
      <dgm:prSet/>
      <dgm:spPr/>
      <dgm:t>
        <a:bodyPr/>
        <a:lstStyle/>
        <a:p>
          <a:endParaRPr lang="en-GB"/>
        </a:p>
      </dgm:t>
    </dgm:pt>
    <dgm:pt modelId="{5726AA8A-17DE-4B9A-9E5C-7F75972E6DC0}" type="sibTrans" cxnId="{9CA1D033-4F8B-455E-B849-0934FEDF38AF}">
      <dgm:prSet/>
      <dgm:spPr/>
      <dgm:t>
        <a:bodyPr/>
        <a:lstStyle/>
        <a:p>
          <a:endParaRPr lang="en-GB"/>
        </a:p>
      </dgm:t>
    </dgm:pt>
    <dgm:pt modelId="{BC5D5F89-4853-4F2E-A271-37A814B7CBC6}">
      <dgm:prSet/>
      <dgm:spPr/>
      <dgm:t>
        <a:bodyPr/>
        <a:lstStyle/>
        <a:p>
          <a:r>
            <a:rPr lang="en-GB" dirty="0" smtClean="0"/>
            <a:t>Due Diligence visit</a:t>
          </a:r>
          <a:endParaRPr lang="en-GB" dirty="0"/>
        </a:p>
      </dgm:t>
    </dgm:pt>
    <dgm:pt modelId="{BDADCB69-87F6-43D1-B8A8-10E03BE59885}" type="parTrans" cxnId="{9AB5D06C-A6D2-4276-AC3B-5D7D736A9E02}">
      <dgm:prSet/>
      <dgm:spPr/>
      <dgm:t>
        <a:bodyPr/>
        <a:lstStyle/>
        <a:p>
          <a:endParaRPr lang="en-GB"/>
        </a:p>
      </dgm:t>
    </dgm:pt>
    <dgm:pt modelId="{12D9D586-4E0F-4B73-B200-9EAB4D4F9670}" type="sibTrans" cxnId="{9AB5D06C-A6D2-4276-AC3B-5D7D736A9E02}">
      <dgm:prSet/>
      <dgm:spPr/>
      <dgm:t>
        <a:bodyPr/>
        <a:lstStyle/>
        <a:p>
          <a:endParaRPr lang="en-GB"/>
        </a:p>
      </dgm:t>
    </dgm:pt>
    <dgm:pt modelId="{E67A3D7B-D6AF-41BC-BD7E-AE812E55C3B1}">
      <dgm:prSet/>
      <dgm:spPr/>
      <dgm:t>
        <a:bodyPr/>
        <a:lstStyle/>
        <a:p>
          <a:r>
            <a:rPr lang="en-GB" dirty="0" smtClean="0"/>
            <a:t>Go / No Go decision</a:t>
          </a:r>
          <a:endParaRPr lang="en-GB" dirty="0"/>
        </a:p>
      </dgm:t>
    </dgm:pt>
    <dgm:pt modelId="{A67D7E36-816A-49A4-9FA5-BFC4009EDFB4}" type="parTrans" cxnId="{FBCA9473-A518-4871-B3A0-F69EB4D123A9}">
      <dgm:prSet/>
      <dgm:spPr/>
      <dgm:t>
        <a:bodyPr/>
        <a:lstStyle/>
        <a:p>
          <a:endParaRPr lang="en-GB"/>
        </a:p>
      </dgm:t>
    </dgm:pt>
    <dgm:pt modelId="{73709BDA-EFB9-46A6-904F-E12B711C83D7}" type="sibTrans" cxnId="{FBCA9473-A518-4871-B3A0-F69EB4D123A9}">
      <dgm:prSet/>
      <dgm:spPr/>
      <dgm:t>
        <a:bodyPr/>
        <a:lstStyle/>
        <a:p>
          <a:endParaRPr lang="en-GB"/>
        </a:p>
      </dgm:t>
    </dgm:pt>
    <dgm:pt modelId="{19902B45-E3AD-4339-AABE-3317B5A4E031}">
      <dgm:prSet/>
      <dgm:spPr/>
      <dgm:t>
        <a:bodyPr/>
        <a:lstStyle/>
        <a:p>
          <a:r>
            <a:rPr lang="en-GB" dirty="0" smtClean="0"/>
            <a:t>Memorandum of Understanding</a:t>
          </a:r>
          <a:endParaRPr lang="en-GB" dirty="0"/>
        </a:p>
      </dgm:t>
    </dgm:pt>
    <dgm:pt modelId="{6A0A09C7-1DE2-4CBB-A952-C7603636F888}" type="parTrans" cxnId="{12FDABD0-CF5E-47EF-BE9F-54CEAB86F99D}">
      <dgm:prSet/>
      <dgm:spPr/>
      <dgm:t>
        <a:bodyPr/>
        <a:lstStyle/>
        <a:p>
          <a:endParaRPr lang="en-GB"/>
        </a:p>
      </dgm:t>
    </dgm:pt>
    <dgm:pt modelId="{05785B3E-A1FF-44A2-8E75-599B6775BB53}" type="sibTrans" cxnId="{12FDABD0-CF5E-47EF-BE9F-54CEAB86F99D}">
      <dgm:prSet/>
      <dgm:spPr/>
      <dgm:t>
        <a:bodyPr/>
        <a:lstStyle/>
        <a:p>
          <a:endParaRPr lang="en-GB"/>
        </a:p>
      </dgm:t>
    </dgm:pt>
    <dgm:pt modelId="{9946FEB8-3EA9-4E52-823B-003040A37511}">
      <dgm:prSet/>
      <dgm:spPr/>
      <dgm:t>
        <a:bodyPr/>
        <a:lstStyle/>
        <a:p>
          <a:r>
            <a:rPr lang="en-GB" dirty="0" smtClean="0"/>
            <a:t>Joint development begins</a:t>
          </a:r>
          <a:endParaRPr lang="en-GB" dirty="0"/>
        </a:p>
      </dgm:t>
    </dgm:pt>
    <dgm:pt modelId="{DF046E6B-DC30-4925-9D40-FE49782594E6}" type="parTrans" cxnId="{3758309B-0E7C-4995-AACA-89016AB0B927}">
      <dgm:prSet/>
      <dgm:spPr/>
      <dgm:t>
        <a:bodyPr/>
        <a:lstStyle/>
        <a:p>
          <a:endParaRPr lang="en-GB"/>
        </a:p>
      </dgm:t>
    </dgm:pt>
    <dgm:pt modelId="{1AB06386-D267-443F-81DB-0DAE328861C1}" type="sibTrans" cxnId="{3758309B-0E7C-4995-AACA-89016AB0B927}">
      <dgm:prSet/>
      <dgm:spPr/>
      <dgm:t>
        <a:bodyPr/>
        <a:lstStyle/>
        <a:p>
          <a:endParaRPr lang="en-GB"/>
        </a:p>
      </dgm:t>
    </dgm:pt>
    <dgm:pt modelId="{69565B75-AC11-45B4-8333-D14456A67779}">
      <dgm:prSet/>
      <dgm:spPr/>
      <dgm:t>
        <a:bodyPr/>
        <a:lstStyle/>
        <a:p>
          <a:r>
            <a:rPr lang="en-GB" dirty="0" smtClean="0"/>
            <a:t>Initial SNS &amp; HFIR support</a:t>
          </a:r>
          <a:endParaRPr lang="en-GB" dirty="0"/>
        </a:p>
      </dgm:t>
    </dgm:pt>
    <dgm:pt modelId="{79423DFA-166C-43C2-B25B-2913DB1F7C58}" type="parTrans" cxnId="{7247C1CA-1904-45CC-8D62-996441764831}">
      <dgm:prSet/>
      <dgm:spPr/>
      <dgm:t>
        <a:bodyPr/>
        <a:lstStyle/>
        <a:p>
          <a:endParaRPr lang="en-GB"/>
        </a:p>
      </dgm:t>
    </dgm:pt>
    <dgm:pt modelId="{7799194E-E393-4B96-9876-9E189650AC73}" type="sibTrans" cxnId="{7247C1CA-1904-45CC-8D62-996441764831}">
      <dgm:prSet/>
      <dgm:spPr/>
      <dgm:t>
        <a:bodyPr/>
        <a:lstStyle/>
        <a:p>
          <a:endParaRPr lang="en-GB"/>
        </a:p>
      </dgm:t>
    </dgm:pt>
    <dgm:pt modelId="{C3E75AE9-614C-4CC5-9BF9-55BA0A06252D}" type="pres">
      <dgm:prSet presAssocID="{F571445A-0112-4462-BA6C-645BFCB5AE4E}" presName="CompostProcess" presStyleCnt="0">
        <dgm:presLayoutVars>
          <dgm:dir/>
          <dgm:resizeHandles val="exact"/>
        </dgm:presLayoutVars>
      </dgm:prSet>
      <dgm:spPr/>
    </dgm:pt>
    <dgm:pt modelId="{8A893BBE-F81B-4BF8-8FF7-755A72DC1736}" type="pres">
      <dgm:prSet presAssocID="{F571445A-0112-4462-BA6C-645BFCB5AE4E}" presName="arrow" presStyleLbl="bgShp" presStyleIdx="0" presStyleCnt="1"/>
      <dgm:spPr/>
    </dgm:pt>
    <dgm:pt modelId="{59F95DC5-15DA-4ABF-A8DB-85A577A2A2A2}" type="pres">
      <dgm:prSet presAssocID="{F571445A-0112-4462-BA6C-645BFCB5AE4E}" presName="linearProcess" presStyleCnt="0"/>
      <dgm:spPr/>
    </dgm:pt>
    <dgm:pt modelId="{C708958D-0380-49C3-AD33-67DA118A40D7}" type="pres">
      <dgm:prSet presAssocID="{BD670FAB-1ED4-46D5-81BB-1A7534C47149}" presName="textNode" presStyleLbl="node1" presStyleIdx="0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1C29E8-8A44-40DB-9B32-81BCD560F8A5}" type="pres">
      <dgm:prSet presAssocID="{1296FC9A-3F81-4E8B-81AC-780C388A260F}" presName="sibTrans" presStyleCnt="0"/>
      <dgm:spPr/>
    </dgm:pt>
    <dgm:pt modelId="{9FF7CBCF-FBB9-4472-8CBE-65C25AF6E25C}" type="pres">
      <dgm:prSet presAssocID="{8D58E74B-43BE-4A86-8AE1-0D06F9B253F9}" presName="textNode" presStyleLbl="node1" presStyleIdx="1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30DEDA-6C2F-40CF-83E1-9630D5905A1B}" type="pres">
      <dgm:prSet presAssocID="{27EAF263-26AB-4DE8-8161-8B9A46972D6C}" presName="sibTrans" presStyleCnt="0"/>
      <dgm:spPr/>
    </dgm:pt>
    <dgm:pt modelId="{64FCD965-0DD4-4B28-9A7A-9E7A3730EA41}" type="pres">
      <dgm:prSet presAssocID="{5C46E7A2-DBC9-413F-AC02-ADD219E5A15B}" presName="textNode" presStyleLbl="node1" presStyleIdx="2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ECAF2C-F1B0-48E1-9C66-6BE8782344C5}" type="pres">
      <dgm:prSet presAssocID="{2B9B8437-384B-4E79-91FA-2F90D592B6EA}" presName="sibTrans" presStyleCnt="0"/>
      <dgm:spPr/>
    </dgm:pt>
    <dgm:pt modelId="{3EEC1930-1A5B-42AD-A32A-D18F5A2E87DB}" type="pres">
      <dgm:prSet presAssocID="{BD1C9BC6-64D7-4583-A4DF-E15E7D9424E4}" presName="textNode" presStyleLbl="node1" presStyleIdx="3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BE89A6-DD7B-4CB5-83B5-4E289347493B}" type="pres">
      <dgm:prSet presAssocID="{D81A9CB6-4A40-4D0E-BF79-95368B9FF6AE}" presName="sibTrans" presStyleCnt="0"/>
      <dgm:spPr/>
    </dgm:pt>
    <dgm:pt modelId="{05737483-AF62-4DD9-910E-EB39106EE509}" type="pres">
      <dgm:prSet presAssocID="{7DE1CC94-CFA7-4F9C-8319-85F69C5C2D02}" presName="textNode" presStyleLbl="node1" presStyleIdx="4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03ADA6-A613-48AD-B17D-85C372F0C68E}" type="pres">
      <dgm:prSet presAssocID="{9721A57E-FCB0-4595-8363-ADB4C96A345D}" presName="sibTrans" presStyleCnt="0"/>
      <dgm:spPr/>
    </dgm:pt>
    <dgm:pt modelId="{84568B51-1ECF-4FC0-84E8-DE2E9640CB42}" type="pres">
      <dgm:prSet presAssocID="{0D7DF160-C258-43DE-A771-D0CDC6A9E59E}" presName="textNode" presStyleLbl="node1" presStyleIdx="5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89F35F4-5A02-4145-9910-CA38E57CB7C3}" type="presOf" srcId="{9DB3E2A8-6B7C-44AD-AFB7-7CA0644BDEAD}" destId="{9FF7CBCF-FBB9-4472-8CBE-65C25AF6E25C}" srcOrd="0" destOrd="3" presId="urn:microsoft.com/office/officeart/2005/8/layout/hProcess9"/>
    <dgm:cxn modelId="{4FBB4D00-4810-454F-BFC9-36B6F6FABF63}" type="presOf" srcId="{5C46E7A2-DBC9-413F-AC02-ADD219E5A15B}" destId="{64FCD965-0DD4-4B28-9A7A-9E7A3730EA41}" srcOrd="0" destOrd="0" presId="urn:microsoft.com/office/officeart/2005/8/layout/hProcess9"/>
    <dgm:cxn modelId="{2FF0A1E4-2CFC-440F-A023-A6F8052C9586}" srcId="{BC5D5F89-4853-4F2E-A271-37A814B7CBC6}" destId="{C7408692-4849-4A41-9DF0-C346568EB7FF}" srcOrd="2" destOrd="0" parTransId="{BFFFA621-0A7F-4D43-8A45-13D9F969A087}" sibTransId="{24E8992D-DFCA-4195-A336-70495A189188}"/>
    <dgm:cxn modelId="{570881C3-A76A-4E01-951B-92FD701E81CD}" type="presOf" srcId="{C7408692-4849-4A41-9DF0-C346568EB7FF}" destId="{9FF7CBCF-FBB9-4472-8CBE-65C25AF6E25C}" srcOrd="0" destOrd="4" presId="urn:microsoft.com/office/officeart/2005/8/layout/hProcess9"/>
    <dgm:cxn modelId="{3F634EF2-2300-41A6-A13F-CBC38E12CA4B}" type="presOf" srcId="{E67A3D7B-D6AF-41BC-BD7E-AE812E55C3B1}" destId="{64FCD965-0DD4-4B28-9A7A-9E7A3730EA41}" srcOrd="0" destOrd="1" presId="urn:microsoft.com/office/officeart/2005/8/layout/hProcess9"/>
    <dgm:cxn modelId="{388924D7-DC3E-4765-8593-9417634FFF5F}" type="presOf" srcId="{8D58E74B-43BE-4A86-8AE1-0D06F9B253F9}" destId="{9FF7CBCF-FBB9-4472-8CBE-65C25AF6E25C}" srcOrd="0" destOrd="0" presId="urn:microsoft.com/office/officeart/2005/8/layout/hProcess9"/>
    <dgm:cxn modelId="{AECA8A98-BC71-4B9B-9954-EBB9DEDF7AC9}" type="presOf" srcId="{19902B45-E3AD-4339-AABE-3317B5A4E031}" destId="{3EEC1930-1A5B-42AD-A32A-D18F5A2E87DB}" srcOrd="0" destOrd="1" presId="urn:microsoft.com/office/officeart/2005/8/layout/hProcess9"/>
    <dgm:cxn modelId="{08B6A982-5234-4EDA-A86F-F820FABFA2E0}" srcId="{F571445A-0112-4462-BA6C-645BFCB5AE4E}" destId="{7DE1CC94-CFA7-4F9C-8319-85F69C5C2D02}" srcOrd="4" destOrd="0" parTransId="{EAF9D50C-ACF2-4BCB-884C-D53B7F4CC795}" sibTransId="{9721A57E-FCB0-4595-8363-ADB4C96A345D}"/>
    <dgm:cxn modelId="{09DB5257-9684-4F89-9B23-A8A5795E8923}" type="presOf" srcId="{0D7DF160-C258-43DE-A771-D0CDC6A9E59E}" destId="{84568B51-1ECF-4FC0-84E8-DE2E9640CB42}" srcOrd="0" destOrd="0" presId="urn:microsoft.com/office/officeart/2005/8/layout/hProcess9"/>
    <dgm:cxn modelId="{900CEBD8-413A-4156-8B1C-0418C00D5984}" type="presOf" srcId="{584FF254-45DF-4DAC-88CE-39054D66CA61}" destId="{9FF7CBCF-FBB9-4472-8CBE-65C25AF6E25C}" srcOrd="0" destOrd="5" presId="urn:microsoft.com/office/officeart/2005/8/layout/hProcess9"/>
    <dgm:cxn modelId="{32DD3205-DAD1-4685-9BE7-6C4E40E785E2}" srcId="{BC5D5F89-4853-4F2E-A271-37A814B7CBC6}" destId="{9DB3E2A8-6B7C-44AD-AFB7-7CA0644BDEAD}" srcOrd="1" destOrd="0" parTransId="{179AA36D-5A16-4AF3-9BBE-8E508611F480}" sibTransId="{A2556A67-2A01-405E-B7E5-A2477461CC83}"/>
    <dgm:cxn modelId="{456B87CD-2A8A-445E-8685-240CD421ED2E}" srcId="{5E4F7286-298E-4B32-9A10-044DA0039466}" destId="{51B75CCB-6C89-484D-BB5B-A925566A0BCE}" srcOrd="0" destOrd="0" parTransId="{4A0ECC65-1284-4F37-891B-0067C7869A5C}" sibTransId="{8EF1CC6F-A814-4709-93DD-616051F46160}"/>
    <dgm:cxn modelId="{C4C7AB29-5B34-4695-A2C6-6AD0238EBEAA}" type="presOf" srcId="{A8B93C4C-8396-4D8B-AFD7-4081F2DA0D09}" destId="{9FF7CBCF-FBB9-4472-8CBE-65C25AF6E25C}" srcOrd="0" destOrd="2" presId="urn:microsoft.com/office/officeart/2005/8/layout/hProcess9"/>
    <dgm:cxn modelId="{ABE0FB6A-F901-4B9E-84EB-7DD1642351D8}" srcId="{F571445A-0112-4462-BA6C-645BFCB5AE4E}" destId="{BD670FAB-1ED4-46D5-81BB-1A7534C47149}" srcOrd="0" destOrd="0" parTransId="{8CA0479A-0FB6-45BA-AD46-8795BDBB9BA5}" sibTransId="{1296FC9A-3F81-4E8B-81AC-780C388A260F}"/>
    <dgm:cxn modelId="{1D177E78-8705-4A8B-8124-1B8E693639D3}" type="presOf" srcId="{BC5D5F89-4853-4F2E-A271-37A814B7CBC6}" destId="{9FF7CBCF-FBB9-4472-8CBE-65C25AF6E25C}" srcOrd="0" destOrd="1" presId="urn:microsoft.com/office/officeart/2005/8/layout/hProcess9"/>
    <dgm:cxn modelId="{778AF015-58A2-4CD1-8B33-7AEDEF81B98E}" type="presOf" srcId="{BD1C9BC6-64D7-4583-A4DF-E15E7D9424E4}" destId="{3EEC1930-1A5B-42AD-A32A-D18F5A2E87DB}" srcOrd="0" destOrd="0" presId="urn:microsoft.com/office/officeart/2005/8/layout/hProcess9"/>
    <dgm:cxn modelId="{BAB9D0D2-3387-456D-BDA4-0AC77109D57B}" srcId="{F571445A-0112-4462-BA6C-645BFCB5AE4E}" destId="{8D58E74B-43BE-4A86-8AE1-0D06F9B253F9}" srcOrd="1" destOrd="0" parTransId="{79C44E9F-B2EC-4FE5-86C4-2E26DB20D0C6}" sibTransId="{27EAF263-26AB-4DE8-8161-8B9A46972D6C}"/>
    <dgm:cxn modelId="{7DB166A5-9FBA-40C0-BF6F-EB06EA59E439}" type="presOf" srcId="{7DE1CC94-CFA7-4F9C-8319-85F69C5C2D02}" destId="{05737483-AF62-4DD9-910E-EB39106EE509}" srcOrd="0" destOrd="0" presId="urn:microsoft.com/office/officeart/2005/8/layout/hProcess9"/>
    <dgm:cxn modelId="{BA0696BD-EB1A-4C44-B712-4EB84BF752EB}" srcId="{BC5D5F89-4853-4F2E-A271-37A814B7CBC6}" destId="{A8B93C4C-8396-4D8B-AFD7-4081F2DA0D09}" srcOrd="0" destOrd="0" parTransId="{1D9146DC-AFF3-4583-9DF4-9554590C6373}" sibTransId="{2E130CF7-89E8-4E74-A74C-DB4B7752DC0B}"/>
    <dgm:cxn modelId="{E5E7B983-C29F-4EF8-B9F7-BBC5DD38DAD5}" type="presOf" srcId="{69565B75-AC11-45B4-8333-D14456A67779}" destId="{84568B51-1ECF-4FC0-84E8-DE2E9640CB42}" srcOrd="0" destOrd="1" presId="urn:microsoft.com/office/officeart/2005/8/layout/hProcess9"/>
    <dgm:cxn modelId="{DC19C7F4-ADBB-44EF-A01F-AE3569FA90BB}" type="presOf" srcId="{9946FEB8-3EA9-4E52-823B-003040A37511}" destId="{05737483-AF62-4DD9-910E-EB39106EE509}" srcOrd="0" destOrd="1" presId="urn:microsoft.com/office/officeart/2005/8/layout/hProcess9"/>
    <dgm:cxn modelId="{2E0989C8-2782-475B-9E2B-2B46A9328941}" srcId="{BC5D5F89-4853-4F2E-A271-37A814B7CBC6}" destId="{584FF254-45DF-4DAC-88CE-39054D66CA61}" srcOrd="3" destOrd="0" parTransId="{70CD2F7D-F645-4446-A944-E89E61C02820}" sibTransId="{AB3E843D-EC79-436B-80AD-81732C8057E8}"/>
    <dgm:cxn modelId="{11684BDC-3C95-49B9-9F35-7E2F372538C2}" type="presOf" srcId="{5E4F7286-298E-4B32-9A10-044DA0039466}" destId="{C708958D-0380-49C3-AD33-67DA118A40D7}" srcOrd="0" destOrd="1" presId="urn:microsoft.com/office/officeart/2005/8/layout/hProcess9"/>
    <dgm:cxn modelId="{087C3B5D-A5F9-4A2F-9466-852E9A230609}" type="presOf" srcId="{F571445A-0112-4462-BA6C-645BFCB5AE4E}" destId="{C3E75AE9-614C-4CC5-9BF9-55BA0A06252D}" srcOrd="0" destOrd="0" presId="urn:microsoft.com/office/officeart/2005/8/layout/hProcess9"/>
    <dgm:cxn modelId="{FBCA9473-A518-4871-B3A0-F69EB4D123A9}" srcId="{5C46E7A2-DBC9-413F-AC02-ADD219E5A15B}" destId="{E67A3D7B-D6AF-41BC-BD7E-AE812E55C3B1}" srcOrd="0" destOrd="0" parTransId="{A67D7E36-816A-49A4-9FA5-BFC4009EDFB4}" sibTransId="{73709BDA-EFB9-46A6-904F-E12B711C83D7}"/>
    <dgm:cxn modelId="{A7298F94-C855-49F1-84F4-68F70581B463}" srcId="{F571445A-0112-4462-BA6C-645BFCB5AE4E}" destId="{BD1C9BC6-64D7-4583-A4DF-E15E7D9424E4}" srcOrd="3" destOrd="0" parTransId="{CFCB9287-4168-4256-80FE-5B9894E4941F}" sibTransId="{D81A9CB6-4A40-4D0E-BF79-95368B9FF6AE}"/>
    <dgm:cxn modelId="{7247C1CA-1904-45CC-8D62-996441764831}" srcId="{0D7DF160-C258-43DE-A771-D0CDC6A9E59E}" destId="{69565B75-AC11-45B4-8333-D14456A67779}" srcOrd="0" destOrd="0" parTransId="{79423DFA-166C-43C2-B25B-2913DB1F7C58}" sibTransId="{7799194E-E393-4B96-9876-9E189650AC73}"/>
    <dgm:cxn modelId="{9DCF79B8-A0F5-437A-B870-90965E3D04CF}" srcId="{F571445A-0112-4462-BA6C-645BFCB5AE4E}" destId="{0D7DF160-C258-43DE-A771-D0CDC6A9E59E}" srcOrd="5" destOrd="0" parTransId="{0C5F6E6A-0C52-4A34-A5BB-EC78C6B20B9E}" sibTransId="{EA1558F2-BFF6-4AD1-A5DA-52E1BBA81147}"/>
    <dgm:cxn modelId="{12FDABD0-CF5E-47EF-BE9F-54CEAB86F99D}" srcId="{BD1C9BC6-64D7-4583-A4DF-E15E7D9424E4}" destId="{19902B45-E3AD-4339-AABE-3317B5A4E031}" srcOrd="0" destOrd="0" parTransId="{6A0A09C7-1DE2-4CBB-A952-C7603636F888}" sibTransId="{05785B3E-A1FF-44A2-8E75-599B6775BB53}"/>
    <dgm:cxn modelId="{3758309B-0E7C-4995-AACA-89016AB0B927}" srcId="{7DE1CC94-CFA7-4F9C-8319-85F69C5C2D02}" destId="{9946FEB8-3EA9-4E52-823B-003040A37511}" srcOrd="0" destOrd="0" parTransId="{DF046E6B-DC30-4925-9D40-FE49782594E6}" sibTransId="{1AB06386-D267-443F-81DB-0DAE328861C1}"/>
    <dgm:cxn modelId="{9C120DC9-C93D-47E0-BDDF-2C78CB8126DA}" srcId="{F571445A-0112-4462-BA6C-645BFCB5AE4E}" destId="{5C46E7A2-DBC9-413F-AC02-ADD219E5A15B}" srcOrd="2" destOrd="0" parTransId="{AEDF2861-15D9-4C31-A16F-A19A0AA4458C}" sibTransId="{2B9B8437-384B-4E79-91FA-2F90D592B6EA}"/>
    <dgm:cxn modelId="{9CA1D033-4F8B-455E-B849-0934FEDF38AF}" srcId="{BD670FAB-1ED4-46D5-81BB-1A7534C47149}" destId="{5E4F7286-298E-4B32-9A10-044DA0039466}" srcOrd="0" destOrd="0" parTransId="{3B26F7B1-E07C-41AF-B76D-7EB162F2491F}" sibTransId="{5726AA8A-17DE-4B9A-9E5C-7F75972E6DC0}"/>
    <dgm:cxn modelId="{9AB5D06C-A6D2-4276-AC3B-5D7D736A9E02}" srcId="{8D58E74B-43BE-4A86-8AE1-0D06F9B253F9}" destId="{BC5D5F89-4853-4F2E-A271-37A814B7CBC6}" srcOrd="0" destOrd="0" parTransId="{BDADCB69-87F6-43D1-B8A8-10E03BE59885}" sibTransId="{12D9D586-4E0F-4B73-B200-9EAB4D4F9670}"/>
    <dgm:cxn modelId="{2F67A514-93FC-49AA-99E6-517DEE0914FF}" type="presOf" srcId="{BD670FAB-1ED4-46D5-81BB-1A7534C47149}" destId="{C708958D-0380-49C3-AD33-67DA118A40D7}" srcOrd="0" destOrd="0" presId="urn:microsoft.com/office/officeart/2005/8/layout/hProcess9"/>
    <dgm:cxn modelId="{01972C50-DF53-4E28-A2BA-C0AF68674809}" type="presOf" srcId="{51B75CCB-6C89-484D-BB5B-A925566A0BCE}" destId="{C708958D-0380-49C3-AD33-67DA118A40D7}" srcOrd="0" destOrd="2" presId="urn:microsoft.com/office/officeart/2005/8/layout/hProcess9"/>
    <dgm:cxn modelId="{E9EEC447-235A-4BF7-B8D8-E955527B574D}" type="presParOf" srcId="{C3E75AE9-614C-4CC5-9BF9-55BA0A06252D}" destId="{8A893BBE-F81B-4BF8-8FF7-755A72DC1736}" srcOrd="0" destOrd="0" presId="urn:microsoft.com/office/officeart/2005/8/layout/hProcess9"/>
    <dgm:cxn modelId="{9D6E5705-8E07-4A59-86A1-1BD33A05F606}" type="presParOf" srcId="{C3E75AE9-614C-4CC5-9BF9-55BA0A06252D}" destId="{59F95DC5-15DA-4ABF-A8DB-85A577A2A2A2}" srcOrd="1" destOrd="0" presId="urn:microsoft.com/office/officeart/2005/8/layout/hProcess9"/>
    <dgm:cxn modelId="{D1E2555C-4468-475F-9D77-9FA5B0E458A5}" type="presParOf" srcId="{59F95DC5-15DA-4ABF-A8DB-85A577A2A2A2}" destId="{C708958D-0380-49C3-AD33-67DA118A40D7}" srcOrd="0" destOrd="0" presId="urn:microsoft.com/office/officeart/2005/8/layout/hProcess9"/>
    <dgm:cxn modelId="{618578A6-8CE1-4483-8BB2-1C6D8151967A}" type="presParOf" srcId="{59F95DC5-15DA-4ABF-A8DB-85A577A2A2A2}" destId="{A61C29E8-8A44-40DB-9B32-81BCD560F8A5}" srcOrd="1" destOrd="0" presId="urn:microsoft.com/office/officeart/2005/8/layout/hProcess9"/>
    <dgm:cxn modelId="{3E12AD04-7EAF-403F-8230-C1570274D772}" type="presParOf" srcId="{59F95DC5-15DA-4ABF-A8DB-85A577A2A2A2}" destId="{9FF7CBCF-FBB9-4472-8CBE-65C25AF6E25C}" srcOrd="2" destOrd="0" presId="urn:microsoft.com/office/officeart/2005/8/layout/hProcess9"/>
    <dgm:cxn modelId="{014FB474-CBE9-4126-90AE-6C97A41777FF}" type="presParOf" srcId="{59F95DC5-15DA-4ABF-A8DB-85A577A2A2A2}" destId="{6C30DEDA-6C2F-40CF-83E1-9630D5905A1B}" srcOrd="3" destOrd="0" presId="urn:microsoft.com/office/officeart/2005/8/layout/hProcess9"/>
    <dgm:cxn modelId="{1DA709A5-8B5C-4C73-905E-2A09B52B2CDD}" type="presParOf" srcId="{59F95DC5-15DA-4ABF-A8DB-85A577A2A2A2}" destId="{64FCD965-0DD4-4B28-9A7A-9E7A3730EA41}" srcOrd="4" destOrd="0" presId="urn:microsoft.com/office/officeart/2005/8/layout/hProcess9"/>
    <dgm:cxn modelId="{4211D1B2-76EE-43D4-862E-FD824BFA92FD}" type="presParOf" srcId="{59F95DC5-15DA-4ABF-A8DB-85A577A2A2A2}" destId="{ACECAF2C-F1B0-48E1-9C66-6BE8782344C5}" srcOrd="5" destOrd="0" presId="urn:microsoft.com/office/officeart/2005/8/layout/hProcess9"/>
    <dgm:cxn modelId="{4ABE8326-8ECA-4D2B-8CD0-2658190D66F3}" type="presParOf" srcId="{59F95DC5-15DA-4ABF-A8DB-85A577A2A2A2}" destId="{3EEC1930-1A5B-42AD-A32A-D18F5A2E87DB}" srcOrd="6" destOrd="0" presId="urn:microsoft.com/office/officeart/2005/8/layout/hProcess9"/>
    <dgm:cxn modelId="{D0E8C666-B7B2-4006-8DA8-04F900480132}" type="presParOf" srcId="{59F95DC5-15DA-4ABF-A8DB-85A577A2A2A2}" destId="{35BE89A6-DD7B-4CB5-83B5-4E289347493B}" srcOrd="7" destOrd="0" presId="urn:microsoft.com/office/officeart/2005/8/layout/hProcess9"/>
    <dgm:cxn modelId="{CA06DBB3-DC10-4A1B-B9AF-CBEA31EDE379}" type="presParOf" srcId="{59F95DC5-15DA-4ABF-A8DB-85A577A2A2A2}" destId="{05737483-AF62-4DD9-910E-EB39106EE509}" srcOrd="8" destOrd="0" presId="urn:microsoft.com/office/officeart/2005/8/layout/hProcess9"/>
    <dgm:cxn modelId="{C9594AEB-671D-43AC-92C7-B32E531D2B74}" type="presParOf" srcId="{59F95DC5-15DA-4ABF-A8DB-85A577A2A2A2}" destId="{E203ADA6-A613-48AD-B17D-85C372F0C68E}" srcOrd="9" destOrd="0" presId="urn:microsoft.com/office/officeart/2005/8/layout/hProcess9"/>
    <dgm:cxn modelId="{EBA0FC1C-71B2-41FD-91B5-66156914749E}" type="presParOf" srcId="{59F95DC5-15DA-4ABF-A8DB-85A577A2A2A2}" destId="{84568B51-1ECF-4FC0-84E8-DE2E9640CB4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796" y="1490823"/>
        <a:ext cx="1361756" cy="1223640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45796" y="2942836"/>
        <a:ext cx="1361756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98879" y="2942836"/>
        <a:ext cx="2152754" cy="1223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37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7DB71-69C3-4E60-B965-430646126F4B}" type="slidenum">
              <a:rPr lang="en-GB" smtClean="0"/>
              <a:pPr/>
              <a:t>15</a:t>
            </a:fld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F099D-47AB-4686-B260-B70487D539E1}" type="slidenum">
              <a:rPr lang="en-GB" smtClean="0"/>
              <a:pPr/>
              <a:t>16</a:t>
            </a:fld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17</a:t>
            </a:fld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18</a:t>
            </a:fld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26975-6191-446F-AD62-D74479FE12B2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CD07A-FD02-4D6E-A4E7-19D87B563A29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2276A-D0F2-4656-91CF-B9B7B6C975ED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9EC4D4-D9A3-4168-BA9D-E0EF9A83EF67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D299AE-4EA3-4C76-9EAE-35084EF502D8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Anders </a:t>
            </a:r>
            <a:r>
              <a:rPr lang="en-GB" sz="2800" i="1" dirty="0" err="1" smtClean="0"/>
              <a:t>MArkvardsen</a:t>
            </a:r>
            <a:endParaRPr lang="en-GB" sz="2800" i="1" dirty="0" smtClean="0"/>
          </a:p>
          <a:p>
            <a:pPr eaLnBrk="1" hangingPunct="1"/>
            <a:r>
              <a:rPr lang="en-GB" sz="2000" dirty="0" smtClean="0"/>
              <a:t>STFC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Data reduction and Analysis with Mantid</a:t>
            </a:r>
            <a:br>
              <a:rPr lang="en-GB" sz="3600" dirty="0" smtClean="0"/>
            </a:br>
            <a:r>
              <a:rPr lang="en-GB" sz="2400" dirty="0" smtClean="0"/>
              <a:t>Current development and usage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415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 SNS &amp; HFIR collaboration</a:t>
            </a:r>
          </a:p>
        </p:txBody>
      </p:sp>
      <p:pic>
        <p:nvPicPr>
          <p:cNvPr id="31747" name="Picture 2" descr="http://neutrons.ornl.gov/organization/images/rrd_aerial_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11413" y="3357563"/>
            <a:ext cx="40640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ISIS site aerial view.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8313" y="908050"/>
            <a:ext cx="3671887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32363" y="908050"/>
            <a:ext cx="37211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Collaboration Timeline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79512" y="620688"/>
          <a:ext cx="871296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 to face meetings</a:t>
            </a:r>
          </a:p>
          <a:p>
            <a:pPr lvl="1"/>
            <a:r>
              <a:rPr lang="en-GB" dirty="0" smtClean="0"/>
              <a:t>PM 2-3yr</a:t>
            </a:r>
          </a:p>
          <a:p>
            <a:pPr lvl="1"/>
            <a:r>
              <a:rPr lang="en-GB" dirty="0" smtClean="0"/>
              <a:t>Developer workshops</a:t>
            </a:r>
          </a:p>
          <a:p>
            <a:r>
              <a:rPr lang="en-GB" dirty="0" smtClean="0"/>
              <a:t>Developer Transfer</a:t>
            </a:r>
          </a:p>
          <a:p>
            <a:pPr lvl="1"/>
            <a:r>
              <a:rPr lang="en-GB" dirty="0" smtClean="0"/>
              <a:t>ISIS lead developer transferred to US</a:t>
            </a:r>
          </a:p>
          <a:p>
            <a:r>
              <a:rPr lang="en-GB" dirty="0" smtClean="0"/>
              <a:t>Easy communication channels</a:t>
            </a:r>
          </a:p>
          <a:p>
            <a:pPr lvl="1"/>
            <a:r>
              <a:rPr lang="en-GB" dirty="0" smtClean="0"/>
              <a:t>Developer email list</a:t>
            </a:r>
          </a:p>
          <a:p>
            <a:pPr lvl="1"/>
            <a:r>
              <a:rPr lang="en-GB" dirty="0" smtClean="0"/>
              <a:t>Skype</a:t>
            </a:r>
          </a:p>
          <a:p>
            <a:pPr lvl="1"/>
            <a:r>
              <a:rPr lang="en-GB" dirty="0" smtClean="0"/>
              <a:t>Phone</a:t>
            </a:r>
          </a:p>
          <a:p>
            <a:pPr lvl="1"/>
            <a:r>
              <a:rPr lang="en-GB" dirty="0" smtClean="0"/>
              <a:t>Screen sharing</a:t>
            </a:r>
          </a:p>
          <a:p>
            <a:pPr lvl="1"/>
            <a:r>
              <a:rPr lang="en-GB" dirty="0" smtClean="0"/>
              <a:t>Video conferencing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Overview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Mantid Introduction</a:t>
            </a:r>
          </a:p>
          <a:p>
            <a:r>
              <a:rPr lang="en-GB" dirty="0" smtClean="0"/>
              <a:t>Current development</a:t>
            </a:r>
          </a:p>
          <a:p>
            <a:r>
              <a:rPr lang="en-GB" dirty="0" smtClean="0"/>
              <a:t>ISIS-SNS collaboration</a:t>
            </a:r>
          </a:p>
          <a:p>
            <a:r>
              <a:rPr lang="en-GB" dirty="0" smtClean="0"/>
              <a:t>ILL challenges</a:t>
            </a:r>
          </a:p>
          <a:p>
            <a:r>
              <a:rPr lang="en-GB" dirty="0" smtClean="0"/>
              <a:t>Real world usage</a:t>
            </a:r>
          </a:p>
        </p:txBody>
      </p:sp>
      <p:pic>
        <p:nvPicPr>
          <p:cNvPr id="16391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64088" y="1268760"/>
            <a:ext cx="3601413" cy="321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-&gt; SNS wins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 framework</a:t>
            </a:r>
          </a:p>
          <a:p>
            <a:pPr lvl="1"/>
            <a:r>
              <a:rPr lang="en-GB" dirty="0" smtClean="0"/>
              <a:t>Common development structure</a:t>
            </a:r>
          </a:p>
          <a:p>
            <a:pPr lvl="1"/>
            <a:r>
              <a:rPr lang="en-GB" dirty="0" smtClean="0"/>
              <a:t>Multithreaded performance</a:t>
            </a:r>
          </a:p>
          <a:p>
            <a:pPr lvl="1"/>
            <a:r>
              <a:rPr lang="en-GB" dirty="0" smtClean="0"/>
              <a:t>Documentation and training</a:t>
            </a:r>
          </a:p>
          <a:p>
            <a:pPr lvl="1"/>
            <a:r>
              <a:rPr lang="en-GB" dirty="0" smtClean="0"/>
              <a:t>Automated build, test and deployment</a:t>
            </a:r>
          </a:p>
          <a:p>
            <a:r>
              <a:rPr lang="en-GB" dirty="0" smtClean="0"/>
              <a:t>Algorithms</a:t>
            </a:r>
          </a:p>
          <a:p>
            <a:pPr lvl="1"/>
            <a:r>
              <a:rPr lang="en-GB" dirty="0" smtClean="0"/>
              <a:t>Over 150 algorithms already developed</a:t>
            </a:r>
          </a:p>
          <a:p>
            <a:r>
              <a:rPr lang="en-GB" dirty="0" smtClean="0"/>
              <a:t>Development support</a:t>
            </a:r>
          </a:p>
          <a:p>
            <a:pPr lvl="1"/>
            <a:r>
              <a:rPr lang="en-GB" dirty="0" smtClean="0"/>
              <a:t>help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-&gt; ISIS wins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Improvements to build process</a:t>
            </a:r>
          </a:p>
          <a:p>
            <a:pPr lvl="1"/>
            <a:r>
              <a:rPr lang="en-GB" dirty="0" err="1" smtClean="0"/>
              <a:t>Cmake</a:t>
            </a:r>
            <a:r>
              <a:rPr lang="en-GB" dirty="0" smtClean="0"/>
              <a:t>, Hudson</a:t>
            </a:r>
          </a:p>
          <a:p>
            <a:r>
              <a:rPr lang="en-GB" dirty="0" smtClean="0"/>
              <a:t>Event Filtering and data analysis</a:t>
            </a:r>
          </a:p>
          <a:p>
            <a:r>
              <a:rPr lang="en-GB" dirty="0" smtClean="0"/>
              <a:t>Improved python code framework</a:t>
            </a:r>
          </a:p>
          <a:p>
            <a:r>
              <a:rPr lang="en-GB" dirty="0" smtClean="0"/>
              <a:t>New file format support</a:t>
            </a:r>
          </a:p>
          <a:p>
            <a:pPr lvl="1"/>
            <a:r>
              <a:rPr lang="en-GB" dirty="0" err="1" smtClean="0"/>
              <a:t>NxSPE</a:t>
            </a:r>
            <a:endParaRPr lang="en-GB" dirty="0" smtClean="0"/>
          </a:p>
          <a:p>
            <a:pPr lvl="1"/>
            <a:r>
              <a:rPr lang="en-GB" dirty="0" smtClean="0"/>
              <a:t>Event Nexus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ll.eu/typo3temp/pics/c75928a240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3501008"/>
            <a:ext cx="4067944" cy="2343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TOF (for some instruments)</a:t>
            </a:r>
          </a:p>
          <a:p>
            <a:pPr lvl="1"/>
            <a:r>
              <a:rPr lang="en-GB" dirty="0" smtClean="0"/>
              <a:t>1 less dimension - Smaller datasets</a:t>
            </a:r>
          </a:p>
          <a:p>
            <a:pPr lvl="1"/>
            <a:r>
              <a:rPr lang="en-GB" dirty="0" smtClean="0"/>
              <a:t>Different reduction workflows</a:t>
            </a:r>
          </a:p>
          <a:p>
            <a:pPr lvl="1"/>
            <a:r>
              <a:rPr lang="en-GB" dirty="0" smtClean="0"/>
              <a:t>New reduction steps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Moving Instrument Components</a:t>
            </a:r>
          </a:p>
          <a:p>
            <a:pPr lvl="1"/>
            <a:r>
              <a:rPr lang="en-GB" dirty="0" smtClean="0"/>
              <a:t>Dynamic ‘virtual’ detectors</a:t>
            </a:r>
          </a:p>
          <a:p>
            <a:pPr lvl="1"/>
            <a:r>
              <a:rPr lang="en-GB" dirty="0" smtClean="0"/>
              <a:t>Periods</a:t>
            </a:r>
          </a:p>
          <a:p>
            <a:pPr lvl="2"/>
            <a:r>
              <a:rPr lang="en-GB" dirty="0" smtClean="0"/>
              <a:t>Similar to </a:t>
            </a:r>
            <a:r>
              <a:rPr lang="en-GB" dirty="0" err="1" smtClean="0"/>
              <a:t>reflectometers</a:t>
            </a:r>
            <a:endParaRPr lang="en-GB" dirty="0" smtClean="0"/>
          </a:p>
          <a:p>
            <a:pPr lvl="1"/>
            <a:r>
              <a:rPr lang="en-GB" dirty="0" smtClean="0"/>
              <a:t>MD workspaces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Developer documentation </a:t>
            </a:r>
          </a:p>
          <a:p>
            <a:pPr lvl="1"/>
            <a:r>
              <a:rPr lang="en-GB" smtClean="0"/>
              <a:t>Need to rapidly induct several new developers</a:t>
            </a:r>
          </a:p>
          <a:p>
            <a:pPr lvl="1"/>
            <a:r>
              <a:rPr lang="en-GB" smtClean="0"/>
              <a:t>Will not be good enough</a:t>
            </a:r>
          </a:p>
          <a:p>
            <a:r>
              <a:rPr lang="en-GB" smtClean="0"/>
              <a:t>Communication</a:t>
            </a:r>
          </a:p>
          <a:p>
            <a:pPr lvl="1"/>
            <a:r>
              <a:rPr lang="en-GB" smtClean="0"/>
              <a:t>Has to be encouraged</a:t>
            </a:r>
          </a:p>
          <a:p>
            <a:pPr lvl="1"/>
            <a:r>
              <a:rPr lang="en-GB" smtClean="0"/>
              <a:t>Will take some time</a:t>
            </a:r>
          </a:p>
          <a:p>
            <a:r>
              <a:rPr lang="en-GB" smtClean="0"/>
              <a:t>Personal relationships</a:t>
            </a:r>
          </a:p>
          <a:p>
            <a:pPr lvl="1"/>
            <a:r>
              <a:rPr lang="en-GB" smtClean="0"/>
              <a:t>Are key to working together in a team</a:t>
            </a:r>
          </a:p>
          <a:p>
            <a:r>
              <a:rPr lang="en-GB" smtClean="0"/>
              <a:t>High level support is essential</a:t>
            </a:r>
          </a:p>
          <a:p>
            <a:r>
              <a:rPr lang="en-GB" smtClean="0"/>
              <a:t>No two facilities are the same</a:t>
            </a:r>
          </a:p>
          <a:p>
            <a:pPr lvl="1"/>
            <a:r>
              <a:rPr lang="en-GB" smtClean="0"/>
              <a:t>Archive structure</a:t>
            </a:r>
          </a:p>
          <a:p>
            <a:pPr lvl="1"/>
            <a:r>
              <a:rPr lang="en-GB" smtClean="0"/>
              <a:t>Information catalog</a:t>
            </a:r>
          </a:p>
          <a:p>
            <a:endParaRPr lang="en-GB" smtClean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Minor irritations</a:t>
            </a:r>
          </a:p>
          <a:p>
            <a:pPr lvl="1"/>
            <a:r>
              <a:rPr lang="en-GB" smtClean="0"/>
              <a:t>You may have learned to live with them</a:t>
            </a:r>
          </a:p>
          <a:p>
            <a:pPr lvl="1"/>
            <a:r>
              <a:rPr lang="en-GB" smtClean="0"/>
              <a:t>Will be much more irritating to new developers</a:t>
            </a:r>
          </a:p>
          <a:p>
            <a:pPr lvl="2"/>
            <a:r>
              <a:rPr lang="en-GB" smtClean="0"/>
              <a:t>Make use of this enthusiasm</a:t>
            </a:r>
          </a:p>
          <a:p>
            <a:r>
              <a:rPr lang="en-GB" smtClean="0"/>
              <a:t>Development Environments</a:t>
            </a:r>
          </a:p>
          <a:p>
            <a:pPr lvl="1"/>
            <a:r>
              <a:rPr lang="en-GB" smtClean="0"/>
              <a:t>Will differ across facilities</a:t>
            </a:r>
          </a:p>
          <a:p>
            <a:pPr lvl="1"/>
            <a:r>
              <a:rPr lang="en-GB" smtClean="0"/>
              <a:t>Set up can be painful</a:t>
            </a:r>
          </a:p>
          <a:p>
            <a:pPr lvl="1"/>
            <a:r>
              <a:rPr lang="en-GB" smtClean="0"/>
              <a:t>Don’t let issues linger</a:t>
            </a:r>
          </a:p>
          <a:p>
            <a:r>
              <a:rPr lang="en-GB" smtClean="0"/>
              <a:t>Design</a:t>
            </a:r>
          </a:p>
          <a:p>
            <a:pPr lvl="1"/>
            <a:r>
              <a:rPr lang="en-GB" smtClean="0"/>
              <a:t>Consider implications</a:t>
            </a:r>
          </a:p>
          <a:p>
            <a:pPr lvl="1"/>
            <a:r>
              <a:rPr lang="en-GB" smtClean="0"/>
              <a:t>Design for flexibility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Design Criteria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Separation of Data and Algorithms</a:t>
            </a:r>
          </a:p>
          <a:p>
            <a:r>
              <a:rPr lang="en-GB" smtClean="0"/>
              <a:t>Encapsulated “User Code” in specific places</a:t>
            </a:r>
          </a:p>
          <a:p>
            <a:pPr lvl="1"/>
            <a:r>
              <a:rPr lang="en-GB" smtClean="0"/>
              <a:t>Algorithms</a:t>
            </a:r>
          </a:p>
          <a:p>
            <a:pPr lvl="1"/>
            <a:r>
              <a:rPr lang="en-GB" smtClean="0"/>
              <a:t>Workspaces</a:t>
            </a:r>
          </a:p>
          <a:p>
            <a:r>
              <a:rPr lang="en-GB" smtClean="0"/>
              <a:t>Use of well designed interfaces to allow generic use of components</a:t>
            </a:r>
          </a:p>
          <a:p>
            <a:r>
              <a:rPr lang="en-GB" smtClean="0"/>
              <a:t>Reuse of existing components</a:t>
            </a:r>
          </a:p>
          <a:p>
            <a:r>
              <a:rPr lang="en-GB" smtClean="0"/>
              <a:t>Careful memory management when handling large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scripts / Algorithms</a:t>
            </a:r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GPL v3</a:t>
            </a:r>
          </a:p>
          <a:p>
            <a:pPr lvl="1"/>
            <a:r>
              <a:rPr lang="en-GB" smtClean="0"/>
              <a:t>Free to use</a:t>
            </a:r>
          </a:p>
          <a:p>
            <a:pPr lvl="1"/>
            <a:r>
              <a:rPr lang="en-GB" smtClean="0"/>
              <a:t>Source code openly available</a:t>
            </a:r>
          </a:p>
          <a:p>
            <a:pPr lvl="1"/>
            <a:r>
              <a:rPr lang="en-GB" smtClean="0"/>
              <a:t>Results cannot be sold</a:t>
            </a:r>
          </a:p>
          <a:p>
            <a:pPr lvl="2"/>
            <a:r>
              <a:rPr lang="en-GB" smtClean="0"/>
              <a:t>Unless you own the copyright</a:t>
            </a:r>
          </a:p>
          <a:p>
            <a:endParaRPr lang="en-GB" smtClean="0"/>
          </a:p>
          <a:p>
            <a:r>
              <a:rPr lang="en-GB" smtClean="0"/>
              <a:t>Good basis for collaboration</a:t>
            </a:r>
          </a:p>
          <a:p>
            <a:r>
              <a:rPr lang="en-GB" smtClean="0"/>
              <a:t>Sharing benefits to wider community</a:t>
            </a:r>
          </a:p>
          <a:p>
            <a:endParaRPr lang="en-GB" smtClean="0"/>
          </a:p>
          <a:p>
            <a:r>
              <a:rPr lang="en-GB" smtClean="0"/>
              <a:t>Why not LGPL, BSD etc?</a:t>
            </a:r>
          </a:p>
          <a:p>
            <a:endParaRPr lang="en-GB" smtClean="0"/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17694</TotalTime>
  <Words>672</Words>
  <Application>Microsoft Office PowerPoint</Application>
  <PresentationFormat>On-screen Show (4:3)</PresentationFormat>
  <Paragraphs>250</Paragraphs>
  <Slides>24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ISIS Small Bottom Banner</vt:lpstr>
      <vt:lpstr>1_ISIS Small Bottom Banner</vt:lpstr>
      <vt:lpstr>Data reduction and Analysis with Mantid Current development and usage</vt:lpstr>
      <vt:lpstr>Overview</vt:lpstr>
      <vt:lpstr>PowerPoint Presentation</vt:lpstr>
      <vt:lpstr>PowerPoint Presentation</vt:lpstr>
      <vt:lpstr>Design Criteria</vt:lpstr>
      <vt:lpstr>Architectural Design - Overview</vt:lpstr>
      <vt:lpstr>Framework flexibilty</vt:lpstr>
      <vt:lpstr>Plug in extensions</vt:lpstr>
      <vt:lpstr>Open Source</vt:lpstr>
      <vt:lpstr>What we can do - Algorithms</vt:lpstr>
      <vt:lpstr>What can we do - Visualization</vt:lpstr>
      <vt:lpstr>What we can do - Tools</vt:lpstr>
      <vt:lpstr>What can we do - Visualization</vt:lpstr>
      <vt:lpstr>What we can do - Scripting</vt:lpstr>
      <vt:lpstr>ISIS - SNS &amp; HFIR collaboration</vt:lpstr>
      <vt:lpstr>SNS Collaboration Timeline</vt:lpstr>
      <vt:lpstr>Project Organisation</vt:lpstr>
      <vt:lpstr>PowerPoint Presentation</vt:lpstr>
      <vt:lpstr>Communication</vt:lpstr>
      <vt:lpstr>ISIS -&gt; SNS wins</vt:lpstr>
      <vt:lpstr>SNS -&gt; ISIS wins</vt:lpstr>
      <vt:lpstr>ILL challenges</vt:lpstr>
      <vt:lpstr>Lessons Learned</vt:lpstr>
      <vt:lpstr>Lessons Learned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Draper, Nick (-,RAL,ISIS)</cp:lastModifiedBy>
  <cp:revision>436</cp:revision>
  <dcterms:created xsi:type="dcterms:W3CDTF">2007-04-16T13:36:05Z</dcterms:created>
  <dcterms:modified xsi:type="dcterms:W3CDTF">2014-06-03T09:10:00Z</dcterms:modified>
</cp:coreProperties>
</file>